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87425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FFAD75"/>
    <a:srgbClr val="D3B4EA"/>
    <a:srgbClr val="E4D2F2"/>
    <a:srgbClr val="5DFFD5"/>
    <a:srgbClr val="8FCFFF"/>
    <a:srgbClr val="90C957"/>
    <a:srgbClr val="FFE389"/>
    <a:srgbClr val="FFB7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814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2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ACFE0FA-DEF9-4F09-B307-CB4539E221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00D52CA-F779-4FE4-9A53-EC5B3A9F07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42D4ABA-88A4-4F43-A146-F8FE00A9A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72542-E188-4937-B84E-6B4A5FF49C59}" type="datetimeFigureOut">
              <a:rPr lang="de-AT" smtClean="0"/>
              <a:t>04.05.2021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C1648AA-1172-4CF4-A54C-22D0BAFB1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F23DBDD-9722-4A20-A5C9-6217C7C14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1E8FE-C426-4E3A-8926-C48EC333724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94745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8FFB59-F662-4D3D-8E43-617D78C56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145E169-8990-44F2-BBF8-38B5084452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9BF3729-2993-48C1-82EC-726143E39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72542-E188-4937-B84E-6B4A5FF49C59}" type="datetimeFigureOut">
              <a:rPr lang="de-AT" smtClean="0"/>
              <a:t>04.05.2021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0DEA409-834C-4C71-B509-E6E904D70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13ED099-BF85-483A-A8E6-BB913AE73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1E8FE-C426-4E3A-8926-C48EC333724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1999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D00BB68D-5398-495D-9468-4016DBBA48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AF68F97-9196-4570-BB6E-AEA40C31A3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DAC6D10-4D45-4676-9DE8-8CAC036D3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72542-E188-4937-B84E-6B4A5FF49C59}" type="datetimeFigureOut">
              <a:rPr lang="de-AT" smtClean="0"/>
              <a:t>04.05.2021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0503511-F599-4D45-A520-2A5E26431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76E7569-1A26-444F-8C7A-98BBDC041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1E8FE-C426-4E3A-8926-C48EC333724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53451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594B16-041A-4AC9-814A-E8E10AD19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BA4F36B-859C-430B-8C52-5842018224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87D8823-0154-4418-9033-9711FB309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72542-E188-4937-B84E-6B4A5FF49C59}" type="datetimeFigureOut">
              <a:rPr lang="de-AT" smtClean="0"/>
              <a:t>04.05.2021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BDD3D5D-EE7C-40B5-B674-4B9599CB7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848446-8099-4BA8-B8FC-218E6CFFA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1E8FE-C426-4E3A-8926-C48EC333724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035529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F57477-195F-47C4-966E-DB34909AE6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DB937C6-8235-4861-90A3-D7F246280D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A035027-4413-4554-A571-BA397F4B2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72542-E188-4937-B84E-6B4A5FF49C59}" type="datetimeFigureOut">
              <a:rPr lang="de-AT" smtClean="0"/>
              <a:t>04.05.2021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C7F052F-E8A9-427C-BDA7-96AA99A6F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D0BD72F-F484-48CA-9A68-04282B2FA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1E8FE-C426-4E3A-8926-C48EC333724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4555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12D258-0187-4FC6-94EE-4517FE7C3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18F8E96-37CF-4A21-90AF-44093EFCD3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1F0F612-B00B-45BC-96CC-E5B9B6A854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2864183-1D2D-4446-A313-B16A14D35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72542-E188-4937-B84E-6B4A5FF49C59}" type="datetimeFigureOut">
              <a:rPr lang="de-AT" smtClean="0"/>
              <a:t>04.05.2021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0CE8360-D73C-44C4-8A02-AF8319607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8F9240E-E72D-418E-BB32-52B8CE062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1E8FE-C426-4E3A-8926-C48EC333724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01033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D19543-4B4F-42E9-839A-D49373E5C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4815CD6-C7E6-4313-94CD-2D0A89248F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7380A7C-8FEE-47A9-905B-F75439DFF2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C90575D2-E69E-43AC-8E0A-D3DA719FC3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2C2ECB7-ECF5-41DF-B4AE-913DE141D3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7DBA0F8-A6A5-491B-8C2A-2ACDF4DC5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72542-E188-4937-B84E-6B4A5FF49C59}" type="datetimeFigureOut">
              <a:rPr lang="de-AT" smtClean="0"/>
              <a:t>04.05.2021</a:t>
            </a:fld>
            <a:endParaRPr lang="de-AT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7995F9D-780D-4CEE-8374-4D289CCA7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F005B5E3-7CD5-4A97-B16E-B17421D73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1E8FE-C426-4E3A-8926-C48EC333724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03041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5959BE-51CF-49B6-A616-840799AAA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FCB329D-8A91-4EB9-8DDE-FE173A2E9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72542-E188-4937-B84E-6B4A5FF49C59}" type="datetimeFigureOut">
              <a:rPr lang="de-AT" smtClean="0"/>
              <a:t>04.05.2021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796ED59-3216-430F-9252-2EB0FCDEE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26063EE-63BE-41CF-B22D-2564AE0EA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1E8FE-C426-4E3A-8926-C48EC333724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68099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9A5222C-4C43-4D79-8F68-9A442344D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72542-E188-4937-B84E-6B4A5FF49C59}" type="datetimeFigureOut">
              <a:rPr lang="de-AT" smtClean="0"/>
              <a:t>04.05.2021</a:t>
            </a:fld>
            <a:endParaRPr lang="de-A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2B37E5A-CD1A-43A8-A954-4BC1F4205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9491220-D9EB-4B5E-B755-7910E40E2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1E8FE-C426-4E3A-8926-C48EC333724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73539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E28D11-5E16-49D6-B4F8-B77C3D79A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4BAAD0E-B563-4558-8DD3-745B63C55F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2594C6F-B322-46A2-891E-BD656D3936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0A33D60-B6B5-49AA-A9E4-4F7F75D98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72542-E188-4937-B84E-6B4A5FF49C59}" type="datetimeFigureOut">
              <a:rPr lang="de-AT" smtClean="0"/>
              <a:t>04.05.2021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501AEC9-A6A5-4B91-9CC9-1B9489C7A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B6D0FDE-B1BD-464B-8CD6-5B6BB4D58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1E8FE-C426-4E3A-8926-C48EC333724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72465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CB7BCB-F8F4-469B-84A3-D8E946322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5BB27AF-CC9B-4A3F-8579-AA01B2112B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FA11457-CF00-4951-B151-2EB7CE47EE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6A004A1-FC1D-4C6A-9515-4F9B9CC76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72542-E188-4937-B84E-6B4A5FF49C59}" type="datetimeFigureOut">
              <a:rPr lang="de-AT" smtClean="0"/>
              <a:t>04.05.2021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332B5FD-F0C6-4E1D-8CD5-EBA4B6B04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195C0A3-1850-4146-B09C-F23A2CF01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1E8FE-C426-4E3A-8926-C48EC333724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872927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212BD95-8F7A-4566-B38C-1B9D2AA10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D0A0E5C-2BC2-4732-B3CD-6E10E62AD8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FBDFD9C-6628-40E0-82D5-708126577B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A72542-E188-4937-B84E-6B4A5FF49C59}" type="datetimeFigureOut">
              <a:rPr lang="de-AT" smtClean="0"/>
              <a:t>04.05.2021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F64768A-330D-4D9E-9FB4-C1BFAC6380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DA36B59-A69C-45C7-99B3-19B9157AFB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1E8FE-C426-4E3A-8926-C48EC333724E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91856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>
            <a:extLst>
              <a:ext uri="{FF2B5EF4-FFF2-40B4-BE49-F238E27FC236}">
                <a16:creationId xmlns:a16="http://schemas.microsoft.com/office/drawing/2014/main" id="{60A31554-B845-4665-BD9A-3BC4FFA3A09A}"/>
              </a:ext>
            </a:extLst>
          </p:cNvPr>
          <p:cNvSpPr/>
          <p:nvPr/>
        </p:nvSpPr>
        <p:spPr>
          <a:xfrm>
            <a:off x="10433835" y="3735632"/>
            <a:ext cx="1246219" cy="137517"/>
          </a:xfrm>
          <a:prstGeom prst="rect">
            <a:avLst/>
          </a:prstGeom>
          <a:solidFill>
            <a:srgbClr val="90C957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dirty="0">
                <a:solidFill>
                  <a:schemeClr val="tx1"/>
                </a:solidFill>
              </a:rPr>
              <a:t>Kind Name 1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8DECD2A4-774E-43AC-91D9-265BFF087B24}"/>
              </a:ext>
            </a:extLst>
          </p:cNvPr>
          <p:cNvSpPr/>
          <p:nvPr/>
        </p:nvSpPr>
        <p:spPr>
          <a:xfrm>
            <a:off x="10433837" y="3176284"/>
            <a:ext cx="1246219" cy="137517"/>
          </a:xfrm>
          <a:prstGeom prst="rect">
            <a:avLst/>
          </a:prstGeom>
          <a:solidFill>
            <a:srgbClr val="FFE38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dirty="0">
                <a:solidFill>
                  <a:schemeClr val="tx1"/>
                </a:solidFill>
              </a:rPr>
              <a:t>Einkauf, Haushalt..</a:t>
            </a:r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C1F7D380-A76D-4813-A3C2-852DE676D8A1}"/>
              </a:ext>
            </a:extLst>
          </p:cNvPr>
          <p:cNvSpPr/>
          <p:nvPr/>
        </p:nvSpPr>
        <p:spPr>
          <a:xfrm>
            <a:off x="10433836" y="3455958"/>
            <a:ext cx="1246219" cy="137517"/>
          </a:xfrm>
          <a:prstGeom prst="rect">
            <a:avLst/>
          </a:prstGeom>
          <a:solidFill>
            <a:srgbClr val="FFE38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dirty="0">
                <a:solidFill>
                  <a:schemeClr val="tx1"/>
                </a:solidFill>
              </a:rPr>
              <a:t>gemeinsam essen</a:t>
            </a:r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31143219-D915-4D2B-9B9C-8A53D2A8741B}"/>
              </a:ext>
            </a:extLst>
          </p:cNvPr>
          <p:cNvSpPr/>
          <p:nvPr/>
        </p:nvSpPr>
        <p:spPr>
          <a:xfrm>
            <a:off x="10433829" y="5413877"/>
            <a:ext cx="1246219" cy="137517"/>
          </a:xfrm>
          <a:prstGeom prst="rect">
            <a:avLst/>
          </a:prstGeom>
          <a:solidFill>
            <a:srgbClr val="FFCC9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dirty="0">
                <a:solidFill>
                  <a:schemeClr val="tx1"/>
                </a:solidFill>
              </a:rPr>
              <a:t>Freunde</a:t>
            </a: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B178D234-2AA6-4508-8D52-7AF35327D517}"/>
              </a:ext>
            </a:extLst>
          </p:cNvPr>
          <p:cNvSpPr/>
          <p:nvPr/>
        </p:nvSpPr>
        <p:spPr>
          <a:xfrm>
            <a:off x="10433834" y="4015227"/>
            <a:ext cx="1246219" cy="137517"/>
          </a:xfrm>
          <a:prstGeom prst="rect">
            <a:avLst/>
          </a:prstGeom>
          <a:solidFill>
            <a:srgbClr val="90C957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dirty="0">
                <a:solidFill>
                  <a:schemeClr val="tx1"/>
                </a:solidFill>
              </a:rPr>
              <a:t>Kind Name 2</a:t>
            </a:r>
          </a:p>
        </p:txBody>
      </p:sp>
      <p:sp>
        <p:nvSpPr>
          <p:cNvPr id="16" name="Rechteck 15">
            <a:extLst>
              <a:ext uri="{FF2B5EF4-FFF2-40B4-BE49-F238E27FC236}">
                <a16:creationId xmlns:a16="http://schemas.microsoft.com/office/drawing/2014/main" id="{5DA4D5EF-ADE7-4BFF-A861-3F7E33EC7F09}"/>
              </a:ext>
            </a:extLst>
          </p:cNvPr>
          <p:cNvSpPr/>
          <p:nvPr/>
        </p:nvSpPr>
        <p:spPr>
          <a:xfrm>
            <a:off x="10433833" y="4298332"/>
            <a:ext cx="1246219" cy="137517"/>
          </a:xfrm>
          <a:prstGeom prst="rect">
            <a:avLst/>
          </a:prstGeom>
          <a:solidFill>
            <a:srgbClr val="90C957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dirty="0">
                <a:solidFill>
                  <a:schemeClr val="tx1"/>
                </a:solidFill>
              </a:rPr>
              <a:t>Kind Name 3</a:t>
            </a:r>
          </a:p>
        </p:txBody>
      </p:sp>
      <p:sp>
        <p:nvSpPr>
          <p:cNvPr id="17" name="Rechteck 16">
            <a:extLst>
              <a:ext uri="{FF2B5EF4-FFF2-40B4-BE49-F238E27FC236}">
                <a16:creationId xmlns:a16="http://schemas.microsoft.com/office/drawing/2014/main" id="{3AC7697A-2D13-4AEE-9616-341EAD58FEC5}"/>
              </a:ext>
            </a:extLst>
          </p:cNvPr>
          <p:cNvSpPr/>
          <p:nvPr/>
        </p:nvSpPr>
        <p:spPr>
          <a:xfrm>
            <a:off x="10433832" y="4576387"/>
            <a:ext cx="1246219" cy="137517"/>
          </a:xfrm>
          <a:prstGeom prst="rect">
            <a:avLst/>
          </a:prstGeom>
          <a:solidFill>
            <a:srgbClr val="FFAD7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dirty="0">
                <a:solidFill>
                  <a:schemeClr val="tx1"/>
                </a:solidFill>
              </a:rPr>
              <a:t>Familienzeit</a:t>
            </a:r>
          </a:p>
        </p:txBody>
      </p:sp>
      <p:sp>
        <p:nvSpPr>
          <p:cNvPr id="18" name="Rechteck 17">
            <a:extLst>
              <a:ext uri="{FF2B5EF4-FFF2-40B4-BE49-F238E27FC236}">
                <a16:creationId xmlns:a16="http://schemas.microsoft.com/office/drawing/2014/main" id="{31555A51-7FD0-444D-8094-75AF10DE472B}"/>
              </a:ext>
            </a:extLst>
          </p:cNvPr>
          <p:cNvSpPr/>
          <p:nvPr/>
        </p:nvSpPr>
        <p:spPr>
          <a:xfrm>
            <a:off x="10433829" y="5695888"/>
            <a:ext cx="1246219" cy="137517"/>
          </a:xfrm>
          <a:prstGeom prst="rect">
            <a:avLst/>
          </a:prstGeom>
          <a:solidFill>
            <a:srgbClr val="5DFFD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dirty="0">
                <a:solidFill>
                  <a:schemeClr val="tx1"/>
                </a:solidFill>
              </a:rPr>
              <a:t>Persönl. Aktivität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0DC0F30A-B8A0-4E99-8C7A-AD19472E7AD2}"/>
              </a:ext>
            </a:extLst>
          </p:cNvPr>
          <p:cNvSpPr/>
          <p:nvPr/>
        </p:nvSpPr>
        <p:spPr>
          <a:xfrm>
            <a:off x="10433830" y="5130772"/>
            <a:ext cx="1246219" cy="137517"/>
          </a:xfrm>
          <a:prstGeom prst="rect">
            <a:avLst/>
          </a:prstGeom>
          <a:solidFill>
            <a:srgbClr val="8FCFFF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dirty="0">
                <a:solidFill>
                  <a:schemeClr val="tx1"/>
                </a:solidFill>
              </a:rPr>
              <a:t>Job &amp; Arbeitsweg</a:t>
            </a:r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214BE4CC-DFC0-48ED-AF6C-5C28FD575BF2}"/>
              </a:ext>
            </a:extLst>
          </p:cNvPr>
          <p:cNvSpPr/>
          <p:nvPr/>
        </p:nvSpPr>
        <p:spPr>
          <a:xfrm>
            <a:off x="10433828" y="6245110"/>
            <a:ext cx="1246219" cy="137517"/>
          </a:xfrm>
          <a:prstGeom prst="rect">
            <a:avLst/>
          </a:prstGeom>
          <a:solidFill>
            <a:srgbClr val="D3B4EA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dirty="0">
                <a:solidFill>
                  <a:schemeClr val="tx1"/>
                </a:solidFill>
              </a:rPr>
              <a:t>Business</a:t>
            </a:r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2CB2893C-BD9A-48BB-B9FE-F872774E479B}"/>
              </a:ext>
            </a:extLst>
          </p:cNvPr>
          <p:cNvSpPr/>
          <p:nvPr/>
        </p:nvSpPr>
        <p:spPr>
          <a:xfrm>
            <a:off x="10433831" y="4850534"/>
            <a:ext cx="1246219" cy="137517"/>
          </a:xfrm>
          <a:prstGeom prst="rect">
            <a:avLst/>
          </a:prstGeom>
          <a:solidFill>
            <a:srgbClr val="FFB7B7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dirty="0">
                <a:solidFill>
                  <a:schemeClr val="tx1"/>
                </a:solidFill>
              </a:rPr>
              <a:t>Partnerschaft</a:t>
            </a:r>
          </a:p>
        </p:txBody>
      </p:sp>
      <p:sp>
        <p:nvSpPr>
          <p:cNvPr id="22" name="Rechteck 21">
            <a:extLst>
              <a:ext uri="{FF2B5EF4-FFF2-40B4-BE49-F238E27FC236}">
                <a16:creationId xmlns:a16="http://schemas.microsoft.com/office/drawing/2014/main" id="{5291DFAC-9A31-4DB5-A3B1-8AE727D4B89D}"/>
              </a:ext>
            </a:extLst>
          </p:cNvPr>
          <p:cNvSpPr/>
          <p:nvPr/>
        </p:nvSpPr>
        <p:spPr>
          <a:xfrm>
            <a:off x="10433827" y="5979404"/>
            <a:ext cx="1246219" cy="13751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dirty="0">
                <a:solidFill>
                  <a:schemeClr val="tx1"/>
                </a:solidFill>
              </a:rPr>
              <a:t>Sonstiges</a:t>
            </a:r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4A9653A4-1CEC-437C-B940-41C890F67F7C}"/>
              </a:ext>
            </a:extLst>
          </p:cNvPr>
          <p:cNvSpPr/>
          <p:nvPr/>
        </p:nvSpPr>
        <p:spPr>
          <a:xfrm>
            <a:off x="10433826" y="2906736"/>
            <a:ext cx="1246219" cy="137517"/>
          </a:xfrm>
          <a:prstGeom prst="rect">
            <a:avLst/>
          </a:prstGeom>
          <a:solidFill>
            <a:srgbClr val="FFE389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100" dirty="0">
                <a:solidFill>
                  <a:schemeClr val="tx1"/>
                </a:solidFill>
              </a:rPr>
              <a:t>Aufstehen, Bad,…</a:t>
            </a:r>
          </a:p>
        </p:txBody>
      </p:sp>
    </p:spTree>
    <p:extLst>
      <p:ext uri="{BB962C8B-B14F-4D97-AF65-F5344CB8AC3E}">
        <p14:creationId xmlns:p14="http://schemas.microsoft.com/office/powerpoint/2010/main" val="416486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</Words>
  <Application>Microsoft Office PowerPoint</Application>
  <PresentationFormat>Breitbild</PresentationFormat>
  <Paragraphs>13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Beatrice Krammer</dc:creator>
  <cp:lastModifiedBy>Beatrice Krammer</cp:lastModifiedBy>
  <cp:revision>12</cp:revision>
  <dcterms:created xsi:type="dcterms:W3CDTF">2021-04-21T05:56:18Z</dcterms:created>
  <dcterms:modified xsi:type="dcterms:W3CDTF">2021-05-04T12:13:28Z</dcterms:modified>
</cp:coreProperties>
</file>