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AD75"/>
    <a:srgbClr val="D3B4EA"/>
    <a:srgbClr val="E4D2F2"/>
    <a:srgbClr val="5DFFD5"/>
    <a:srgbClr val="8FCFFF"/>
    <a:srgbClr val="90C957"/>
    <a:srgbClr val="FFE389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FE0FA-DEF9-4F09-B307-CB4539E22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0D52CA-F779-4FE4-9A53-EC5B3A9F0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D4ABA-88A4-4F43-A146-F8FE00A9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1648AA-1172-4CF4-A54C-22D0BAFB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23DBDD-9722-4A20-A5C9-6217C7C1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474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FFB59-F662-4D3D-8E43-617D78C56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45E169-8990-44F2-BBF8-38B508445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BF3729-2993-48C1-82EC-726143E39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DEA409-834C-4C71-B509-E6E904D7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3ED099-BF85-483A-A8E6-BB913AE7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99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0BB68D-5398-495D-9468-4016DBBA4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F68F97-9196-4570-BB6E-AEA40C31A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AC6D10-4D45-4676-9DE8-8CAC036D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503511-F599-4D45-A520-2A5E2643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6E7569-1A26-444F-8C7A-98BBDC04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345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94B16-041A-4AC9-814A-E8E10AD1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A4F36B-859C-430B-8C52-584201822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7D8823-0154-4418-9033-9711FB30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DD3D5D-EE7C-40B5-B674-4B9599CB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848446-8099-4BA8-B8FC-218E6CFF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552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57477-195F-47C4-966E-DB34909AE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B937C6-8235-4861-90A3-D7F246280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035027-4413-4554-A571-BA397F4B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7F052F-E8A9-427C-BDA7-96AA99A6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BD72F-F484-48CA-9A68-04282B2F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555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12D258-0187-4FC6-94EE-4517FE7C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8F8E96-37CF-4A21-90AF-44093EFCD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F0F612-B00B-45BC-96CC-E5B9B6A85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864183-1D2D-4446-A313-B16A14D3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CE8360-D73C-44C4-8A02-AF8319607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F9240E-E72D-418E-BB32-52B8CE06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103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19543-4B4F-42E9-839A-D49373E5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815CD6-C7E6-4313-94CD-2D0A89248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380A7C-8FEE-47A9-905B-F75439DFF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90575D2-E69E-43AC-8E0A-D3DA719FC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C2ECB7-ECF5-41DF-B4AE-913DE141D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7DBA0F8-A6A5-491B-8C2A-2ACDF4DC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7995F9D-780D-4CEE-8374-4D289CCA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05B5E3-7CD5-4A97-B16E-B17421D7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304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959BE-51CF-49B6-A616-840799AA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FCB329D-8A91-4EB9-8DDE-FE173A2E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96ED59-3216-430F-9252-2EB0FCDE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6063EE-63BE-41CF-B22D-2564AE0EA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809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A5222C-4C43-4D79-8F68-9A442344D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2B37E5A-CD1A-43A8-A954-4BC1F420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491220-D9EB-4B5E-B755-7910E40E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53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28D11-5E16-49D6-B4F8-B77C3D79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BAAD0E-B563-4558-8DD3-745B63C5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594C6F-B322-46A2-891E-BD656D39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A33D60-B6B5-49AA-A9E4-4F7F75D9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01AEC9-A6A5-4B91-9CC9-1B9489C7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6D0FDE-B1BD-464B-8CD6-5B6BB4D5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246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CB7BCB-F8F4-469B-84A3-D8E94632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5BB27AF-CC9B-4A3F-8579-AA01B2112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A11457-CF00-4951-B151-2EB7CE47E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A004A1-FC1D-4C6A-9515-4F9B9CC7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32B5FD-F0C6-4E1D-8CD5-EBA4B6B0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95C0A3-1850-4146-B09C-F23A2CF0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292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212BD95-8F7A-4566-B38C-1B9D2AA10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0A0E5C-2BC2-4732-B3CD-6E10E62AD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BDFD9C-6628-40E0-82D5-708126577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2542-E188-4937-B84E-6B4A5FF49C59}" type="datetimeFigureOut">
              <a:rPr lang="de-AT" smtClean="0"/>
              <a:t>04.05.2021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64768A-330D-4D9E-9FB4-C1BFAC638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A36B59-A69C-45C7-99B3-19B9157AF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E8FE-C426-4E3A-8926-C48EC33372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85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60A31554-B845-4665-BD9A-3BC4FFA3A09A}"/>
              </a:ext>
            </a:extLst>
          </p:cNvPr>
          <p:cNvSpPr/>
          <p:nvPr/>
        </p:nvSpPr>
        <p:spPr>
          <a:xfrm>
            <a:off x="10433835" y="3735632"/>
            <a:ext cx="1246219" cy="137517"/>
          </a:xfrm>
          <a:prstGeom prst="rect">
            <a:avLst/>
          </a:prstGeom>
          <a:solidFill>
            <a:srgbClr val="90C95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Kind Name 1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DECD2A4-774E-43AC-91D9-265BFF087B24}"/>
              </a:ext>
            </a:extLst>
          </p:cNvPr>
          <p:cNvSpPr/>
          <p:nvPr/>
        </p:nvSpPr>
        <p:spPr>
          <a:xfrm>
            <a:off x="10433837" y="3176284"/>
            <a:ext cx="1246219" cy="137517"/>
          </a:xfrm>
          <a:prstGeom prst="rect">
            <a:avLst/>
          </a:prstGeom>
          <a:solidFill>
            <a:srgbClr val="FFE38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Einkauf, Haushalt..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1F7D380-A76D-4813-A3C2-852DE676D8A1}"/>
              </a:ext>
            </a:extLst>
          </p:cNvPr>
          <p:cNvSpPr/>
          <p:nvPr/>
        </p:nvSpPr>
        <p:spPr>
          <a:xfrm>
            <a:off x="10433836" y="3455958"/>
            <a:ext cx="1246219" cy="137517"/>
          </a:xfrm>
          <a:prstGeom prst="rect">
            <a:avLst/>
          </a:prstGeom>
          <a:solidFill>
            <a:srgbClr val="FFE38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gemeinsam essen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1143219-D915-4D2B-9B9C-8A53D2A8741B}"/>
              </a:ext>
            </a:extLst>
          </p:cNvPr>
          <p:cNvSpPr/>
          <p:nvPr/>
        </p:nvSpPr>
        <p:spPr>
          <a:xfrm>
            <a:off x="10433829" y="5413877"/>
            <a:ext cx="1246219" cy="137517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Freunde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178D234-2AA6-4508-8D52-7AF35327D517}"/>
              </a:ext>
            </a:extLst>
          </p:cNvPr>
          <p:cNvSpPr/>
          <p:nvPr/>
        </p:nvSpPr>
        <p:spPr>
          <a:xfrm>
            <a:off x="10433834" y="4015227"/>
            <a:ext cx="1246219" cy="137517"/>
          </a:xfrm>
          <a:prstGeom prst="rect">
            <a:avLst/>
          </a:prstGeom>
          <a:solidFill>
            <a:srgbClr val="90C95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Kind Name 2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DA4D5EF-ADE7-4BFF-A861-3F7E33EC7F09}"/>
              </a:ext>
            </a:extLst>
          </p:cNvPr>
          <p:cNvSpPr/>
          <p:nvPr/>
        </p:nvSpPr>
        <p:spPr>
          <a:xfrm>
            <a:off x="10433833" y="4298332"/>
            <a:ext cx="1246219" cy="137517"/>
          </a:xfrm>
          <a:prstGeom prst="rect">
            <a:avLst/>
          </a:prstGeom>
          <a:solidFill>
            <a:srgbClr val="90C95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Kind Name 3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AC7697A-2D13-4AEE-9616-341EAD58FEC5}"/>
              </a:ext>
            </a:extLst>
          </p:cNvPr>
          <p:cNvSpPr/>
          <p:nvPr/>
        </p:nvSpPr>
        <p:spPr>
          <a:xfrm>
            <a:off x="10433832" y="4576387"/>
            <a:ext cx="1246219" cy="137517"/>
          </a:xfrm>
          <a:prstGeom prst="rect">
            <a:avLst/>
          </a:prstGeom>
          <a:solidFill>
            <a:srgbClr val="FFAD7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Familienzeit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1555A51-7FD0-444D-8094-75AF10DE472B}"/>
              </a:ext>
            </a:extLst>
          </p:cNvPr>
          <p:cNvSpPr/>
          <p:nvPr/>
        </p:nvSpPr>
        <p:spPr>
          <a:xfrm>
            <a:off x="10433829" y="5695888"/>
            <a:ext cx="1246219" cy="137517"/>
          </a:xfrm>
          <a:prstGeom prst="rect">
            <a:avLst/>
          </a:prstGeom>
          <a:solidFill>
            <a:srgbClr val="5DFFD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Persönl. Aktivität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DC0F30A-B8A0-4E99-8C7A-AD19472E7AD2}"/>
              </a:ext>
            </a:extLst>
          </p:cNvPr>
          <p:cNvSpPr/>
          <p:nvPr/>
        </p:nvSpPr>
        <p:spPr>
          <a:xfrm>
            <a:off x="10433830" y="5130772"/>
            <a:ext cx="1246219" cy="137517"/>
          </a:xfrm>
          <a:prstGeom prst="rect">
            <a:avLst/>
          </a:prstGeom>
          <a:solidFill>
            <a:srgbClr val="8FC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Job &amp; Arbeitsweg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14BE4CC-DFC0-48ED-AF6C-5C28FD575BF2}"/>
              </a:ext>
            </a:extLst>
          </p:cNvPr>
          <p:cNvSpPr/>
          <p:nvPr/>
        </p:nvSpPr>
        <p:spPr>
          <a:xfrm>
            <a:off x="10433828" y="6245110"/>
            <a:ext cx="1246219" cy="137517"/>
          </a:xfrm>
          <a:prstGeom prst="rect">
            <a:avLst/>
          </a:prstGeom>
          <a:solidFill>
            <a:srgbClr val="D3B4E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Business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CB2893C-BD9A-48BB-B9FE-F872774E479B}"/>
              </a:ext>
            </a:extLst>
          </p:cNvPr>
          <p:cNvSpPr/>
          <p:nvPr/>
        </p:nvSpPr>
        <p:spPr>
          <a:xfrm>
            <a:off x="10433831" y="4850534"/>
            <a:ext cx="1246219" cy="137517"/>
          </a:xfrm>
          <a:prstGeom prst="rect">
            <a:avLst/>
          </a:prstGeom>
          <a:solidFill>
            <a:srgbClr val="FFB7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Partnerschaft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291DFAC-9A31-4DB5-A3B1-8AE727D4B89D}"/>
              </a:ext>
            </a:extLst>
          </p:cNvPr>
          <p:cNvSpPr/>
          <p:nvPr/>
        </p:nvSpPr>
        <p:spPr>
          <a:xfrm>
            <a:off x="10433827" y="5979404"/>
            <a:ext cx="1246219" cy="1375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Sonstiges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4A9653A4-1CEC-437C-B940-41C890F67F7C}"/>
              </a:ext>
            </a:extLst>
          </p:cNvPr>
          <p:cNvSpPr/>
          <p:nvPr/>
        </p:nvSpPr>
        <p:spPr>
          <a:xfrm>
            <a:off x="10433826" y="2906736"/>
            <a:ext cx="1246219" cy="137517"/>
          </a:xfrm>
          <a:prstGeom prst="rect">
            <a:avLst/>
          </a:prstGeom>
          <a:solidFill>
            <a:srgbClr val="FFE38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Aufstehen, Bad,…</a:t>
            </a:r>
          </a:p>
        </p:txBody>
      </p:sp>
    </p:spTree>
    <p:extLst>
      <p:ext uri="{BB962C8B-B14F-4D97-AF65-F5344CB8AC3E}">
        <p14:creationId xmlns:p14="http://schemas.microsoft.com/office/powerpoint/2010/main" val="41648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Beatrice Krammer</dc:creator>
  <cp:lastModifiedBy>Beatrice Krammer</cp:lastModifiedBy>
  <cp:revision>12</cp:revision>
  <dcterms:created xsi:type="dcterms:W3CDTF">2021-04-21T05:56:18Z</dcterms:created>
  <dcterms:modified xsi:type="dcterms:W3CDTF">2021-05-04T12:13:28Z</dcterms:modified>
</cp:coreProperties>
</file>